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2016-12-16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Administrator\桌面\美容顾问\截图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62" y="428604"/>
            <a:ext cx="7429552" cy="58169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填表完成后，有实习单位大组长的同学将“姓名”“网报号”“验证码”“学号”“高考成绩”以及“联系电话”等信息报给实习大组长，由大组长汇总后填写汇总表上传即可，不必打印申请表，也不必返校；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自联实习或无实习大组长的同学需按规定时间返校上交申请表一份，不需身份证复印件；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2017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年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月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5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日前个人完成网上缴费，逾期不再受理。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endParaRPr lang="zh-CN" altLang="en-US" sz="2000" dirty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Documents and Settings\Administrator\桌面\美容顾问\截图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4500570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考区选择“河南”</a:t>
            </a:r>
            <a:endParaRPr lang="en-US" altLang="zh-CN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考点选择“省直”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C:\Documents and Settings\Administrator\桌面\美容顾问\截图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906" y="0"/>
            <a:ext cx="916690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3714752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填写个人身份信息</a:t>
            </a:r>
            <a:endParaRPr lang="zh-CN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C:\Documents and Settings\Administrator\桌面\美容顾问\截图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120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3714752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个人身份信息填完后选择确定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C:\Documents and Settings\Administrator\桌面\美容顾问\截图0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2476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4429132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填写个人基本信息</a:t>
            </a:r>
            <a:endParaRPr lang="zh-CN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 descr="C:\Documents and Settings\Administrator\桌面\美容顾问\截图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8447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1714488"/>
            <a:ext cx="471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地址和邮编不填</a:t>
            </a:r>
            <a:endParaRPr lang="zh-CN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170" name="Picture 2" descr="C:\Documents and Settings\Administrator\桌面\美容顾问\截图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402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29256" y="428604"/>
            <a:ext cx="271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“河南医学高等专科学校”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rot="10800000">
            <a:off x="4929190" y="857232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3108" y="28572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河南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rot="10800000" flipV="1">
            <a:off x="2214546" y="644506"/>
            <a:ext cx="642942" cy="3556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29124" y="121442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毕业时间“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2017-06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 rot="10800000">
            <a:off x="2285984" y="1357298"/>
            <a:ext cx="221457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rot="10800000">
            <a:off x="2000232" y="178592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rot="10800000">
            <a:off x="2000232" y="250030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rot="10800000">
            <a:off x="2000232" y="214311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00364" y="15716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毕业专业选“护理”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00364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最高学历选“专科”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0364" y="235743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学位选“无”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 rot="10800000">
            <a:off x="2071670" y="2857496"/>
            <a:ext cx="92869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00364" y="271462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学制“三年制”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00364" y="3000372"/>
            <a:ext cx="1785950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此项不填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71868" y="342900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填写所在实习单位名称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 rot="10800000">
            <a:off x="3000364" y="357187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rot="10800000">
            <a:off x="1857356" y="3214686"/>
            <a:ext cx="121444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85918" y="4000504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此项根据个人学习实习情况填写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 descr="C:\Documents and Settings\Administrator\桌面\美容顾问\截图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856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214422"/>
            <a:ext cx="407196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是否在岗选“否”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857496"/>
            <a:ext cx="59293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按网上要求上传个人免冠照，如不会可请照相馆制作照片，上传完毕。</a:t>
            </a:r>
            <a:endParaRPr lang="en-US" altLang="zh-CN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填报完成后提交报名信息。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9220" name="Picture 4" descr="C:\Documents and Settings\Administrator\桌面\美容顾问\截图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290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28604"/>
            <a:ext cx="2357422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714356"/>
            <a:ext cx="371477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生成网报号和验证码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rot="10800000">
            <a:off x="2143108" y="1000108"/>
            <a:ext cx="135732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191</Words>
  <PresentationFormat>全屏显示(4:3)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User</cp:lastModifiedBy>
  <cp:revision>8</cp:revision>
  <dcterms:modified xsi:type="dcterms:W3CDTF">2016-12-16T06:41:24Z</dcterms:modified>
</cp:coreProperties>
</file>